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58FF0-D0CD-4EB9-99AD-97B67990851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B122B-08BA-46CE-8964-148E104761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B122B-08BA-46CE-8964-148E104761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830A-7328-4F2B-9804-051B6A84DC3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80962-D86F-4982-BAA3-71AF0E5473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Oncn4n67QAhXE7oMKHZlRC6AQjRwIBw&amp;url=http%3A%2F%2Fblog.daum.net%2F_blog%2FArticleCateList.do%3Fblogid%3D0PqiI%26CATEGORYID%3D558%26dispkind%3DB2201&amp;psig=AFQjCNHEYt4I5t-JIFC9E3pVmm_x412r7g&amp;ust=14794190829898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angrakjoo@gmail.com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관련 이미지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궁서" pitchFamily="18" charset="-127"/>
                <a:ea typeface="궁서" pitchFamily="18" charset="-127"/>
              </a:rPr>
              <a:t>   </a:t>
            </a:r>
            <a:r>
              <a:rPr lang="ko-KR" altLang="en-US" sz="4000" dirty="0" smtClean="0">
                <a:latin typeface="궁서" pitchFamily="18" charset="-127"/>
                <a:ea typeface="궁서" pitchFamily="18" charset="-127"/>
              </a:rPr>
              <a:t>제 </a:t>
            </a:r>
            <a:r>
              <a:rPr lang="en-US" altLang="ko-KR" sz="4000" dirty="0" smtClean="0">
                <a:latin typeface="궁서" pitchFamily="18" charset="-127"/>
                <a:ea typeface="궁서" pitchFamily="18" charset="-127"/>
              </a:rPr>
              <a:t>1 </a:t>
            </a:r>
            <a:r>
              <a:rPr lang="ko-KR" altLang="en-US" sz="4000" dirty="0" smtClean="0">
                <a:latin typeface="궁서" pitchFamily="18" charset="-127"/>
                <a:ea typeface="궁서" pitchFamily="18" charset="-127"/>
              </a:rPr>
              <a:t>기 신약성경일독 모임 </a:t>
            </a:r>
            <a:endParaRPr lang="en-US" sz="4000" dirty="0"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4754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1800" dirty="0" smtClean="0">
                <a:latin typeface="궁서" pitchFamily="18" charset="-127"/>
                <a:ea typeface="궁서" pitchFamily="18" charset="-127"/>
              </a:rPr>
              <a:t>1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)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대상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성경일독을 하고 싶으신 모든 분 </a:t>
            </a:r>
            <a:endParaRPr lang="en-US" altLang="ko-KR" sz="1600" b="1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2)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시간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2017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년 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1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월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-4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월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 </a:t>
            </a: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1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월 첫주 부터 시작 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총 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12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) </a:t>
            </a: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3)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장소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OSU Thompson Library </a:t>
            </a: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4)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주교재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성경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성경읽기 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Workbook</a:t>
            </a: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워싱턴 선한목자교회 최시영목사 저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) </a:t>
            </a:r>
          </a:p>
          <a:p>
            <a:pPr marL="514350" indent="-514350">
              <a:buNone/>
            </a:pP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부교재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어 성경이 읽어지내 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이애실 사모 저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) </a:t>
            </a:r>
          </a:p>
          <a:p>
            <a:pPr marL="514350" indent="-514350">
              <a:buNone/>
            </a:pPr>
            <a:endParaRPr lang="en-US" altLang="ko-KR" sz="1600" b="1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강사소개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주상락목사 </a:t>
            </a:r>
            <a:endParaRPr lang="en-US" altLang="ko-KR" sz="1600" b="1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(Ph.D. ABD in Intercultural Studies at Asbury Theological Seminary) </a:t>
            </a:r>
          </a:p>
          <a:p>
            <a:pPr marL="514350" indent="-514350">
              <a:buNone/>
            </a:pP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고려대학교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신시내티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콜럼버스에서 대학 캠퍼스 사역 및 소그룹 인도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17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년간 미국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한국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캐나다에서 사역자로 섬김</a:t>
            </a:r>
            <a:endParaRPr lang="en-US" altLang="ko-KR" sz="1600" b="1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ko-KR" altLang="en-US" sz="1600" b="1" dirty="0" smtClean="0">
                <a:latin typeface="궁서" pitchFamily="18" charset="-127"/>
                <a:ea typeface="궁서" pitchFamily="18" charset="-127"/>
              </a:rPr>
              <a:t>연락처</a:t>
            </a: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en-US" altLang="ko-KR" sz="1600" b="1" dirty="0" smtClean="0">
                <a:latin typeface="+mj-lt"/>
                <a:ea typeface="궁서" pitchFamily="18" charset="-127"/>
                <a:hlinkClick r:id="rId5"/>
              </a:rPr>
              <a:t>sangrakjoo@gmail.com</a:t>
            </a:r>
            <a:r>
              <a:rPr lang="en-US" altLang="ko-KR" sz="1600" b="1" dirty="0" smtClean="0">
                <a:latin typeface="+mj-lt"/>
                <a:ea typeface="궁서" pitchFamily="18" charset="-127"/>
              </a:rPr>
              <a:t> </a:t>
            </a:r>
          </a:p>
          <a:p>
            <a:pPr marL="514350" indent="-514350">
              <a:buNone/>
            </a:pPr>
            <a:r>
              <a:rPr lang="en-US" altLang="ko-KR" sz="1600" b="1" dirty="0" smtClean="0">
                <a:latin typeface="궁서" pitchFamily="18" charset="-127"/>
                <a:ea typeface="궁서" pitchFamily="18" charset="-127"/>
              </a:rPr>
              <a:t>859-421-4377 </a:t>
            </a:r>
            <a:endParaRPr lang="en-US" altLang="ko-KR" sz="1600" b="1" dirty="0"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4754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b="1" dirty="0" smtClean="0">
                <a:solidFill>
                  <a:srgbClr val="FF0000"/>
                </a:solidFill>
                <a:latin typeface="궁서" pitchFamily="18" charset="-127"/>
                <a:ea typeface="궁서" pitchFamily="18" charset="-127"/>
              </a:rPr>
              <a:t>5) </a:t>
            </a:r>
            <a:r>
              <a:rPr lang="ko-KR" altLang="en-US" sz="2000" b="1" dirty="0" smtClean="0">
                <a:solidFill>
                  <a:srgbClr val="FF0000"/>
                </a:solidFill>
                <a:latin typeface="궁서" pitchFamily="18" charset="-127"/>
                <a:ea typeface="궁서" pitchFamily="18" charset="-127"/>
              </a:rPr>
              <a:t>주요 스케줄</a:t>
            </a:r>
            <a:r>
              <a:rPr lang="en-US" altLang="ko-KR" sz="2000" b="1" dirty="0" smtClean="0">
                <a:solidFill>
                  <a:srgbClr val="FF0000"/>
                </a:solidFill>
                <a:latin typeface="궁서" pitchFamily="18" charset="-127"/>
                <a:ea typeface="궁서" pitchFamily="18" charset="-127"/>
              </a:rPr>
              <a:t>: </a:t>
            </a:r>
          </a:p>
          <a:p>
            <a:pPr marL="514350" indent="-514350">
              <a:buNone/>
            </a:pPr>
            <a:r>
              <a:rPr lang="en-US" sz="2000" dirty="0" smtClean="0">
                <a:latin typeface="궁서" pitchFamily="18" charset="-127"/>
                <a:ea typeface="궁서" pitchFamily="18" charset="-127"/>
              </a:rPr>
              <a:t>1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오리엔테이션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궁서" pitchFamily="18" charset="-127"/>
                <a:ea typeface="궁서" pitchFamily="18" charset="-127"/>
              </a:rPr>
              <a:t>2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신구약 중간사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궁서" pitchFamily="18" charset="-127"/>
                <a:ea typeface="궁서" pitchFamily="18" charset="-127"/>
              </a:rPr>
              <a:t>3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신약성경의 주요 직책들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궁서" pitchFamily="18" charset="-127"/>
                <a:ea typeface="궁서" pitchFamily="18" charset="-127"/>
              </a:rPr>
              <a:t>4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예수님의 별칭들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5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크로노스 사복음서 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1 </a:t>
            </a: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6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크로노스 사복음서 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2 </a:t>
            </a: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7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복음서와 사도행전  중간시대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8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사도행전과 바울서신 연결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9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바울의 선교여행 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1 </a:t>
            </a: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10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바울의 선교여행 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2 </a:t>
            </a: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11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 신약의 교회들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12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주</a:t>
            </a:r>
            <a:r>
              <a:rPr lang="en-US" altLang="ko-KR" sz="2000" dirty="0" smtClean="0">
                <a:latin typeface="궁서" pitchFamily="18" charset="-127"/>
                <a:ea typeface="궁서" pitchFamily="18" charset="-127"/>
              </a:rPr>
              <a:t>: </a:t>
            </a:r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성경일독 마치며 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3048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Spring 2017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제 1 기 신약성경일독 모임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1 기 신약성경일독 모임</dc:title>
  <dc:creator>Sang Joo</dc:creator>
  <cp:lastModifiedBy>Sang Joo</cp:lastModifiedBy>
  <cp:revision>3</cp:revision>
  <dcterms:created xsi:type="dcterms:W3CDTF">2016-11-16T21:45:28Z</dcterms:created>
  <dcterms:modified xsi:type="dcterms:W3CDTF">2016-11-16T22:08:22Z</dcterms:modified>
</cp:coreProperties>
</file>