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AFE10-1973-49B7-9488-D49607DAD73A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47332-6F9B-4D3C-92E1-D16F48E0CF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47332-6F9B-4D3C-92E1-D16F48E0CF01}" type="slidenum">
              <a:rPr lang="ko-KR" altLang="en-US" smtClean="0"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7E9A-51AE-47AE-AFC5-33D11D9D11A3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13A7-38EE-4485-8522-CD87C13162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7E9A-51AE-47AE-AFC5-33D11D9D11A3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13A7-38EE-4485-8522-CD87C13162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7E9A-51AE-47AE-AFC5-33D11D9D11A3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13A7-38EE-4485-8522-CD87C13162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7E9A-51AE-47AE-AFC5-33D11D9D11A3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13A7-38EE-4485-8522-CD87C13162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7E9A-51AE-47AE-AFC5-33D11D9D11A3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13A7-38EE-4485-8522-CD87C13162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7E9A-51AE-47AE-AFC5-33D11D9D11A3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13A7-38EE-4485-8522-CD87C13162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7E9A-51AE-47AE-AFC5-33D11D9D11A3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13A7-38EE-4485-8522-CD87C13162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7E9A-51AE-47AE-AFC5-33D11D9D11A3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13A7-38EE-4485-8522-CD87C13162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7E9A-51AE-47AE-AFC5-33D11D9D11A3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13A7-38EE-4485-8522-CD87C13162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7E9A-51AE-47AE-AFC5-33D11D9D11A3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13A7-38EE-4485-8522-CD87C13162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7E9A-51AE-47AE-AFC5-33D11D9D11A3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13A7-38EE-4485-8522-CD87C13162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47E9A-51AE-47AE-AFC5-33D11D9D11A3}" type="datetimeFigureOut">
              <a:rPr lang="ko-KR" altLang="en-US" smtClean="0"/>
              <a:t>2016-07-31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013A7-38EE-4485-8522-CD87C13162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KakaoTalk_20160731_1429533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52536" y="332656"/>
            <a:ext cx="3394472" cy="5400600"/>
          </a:xfrm>
        </p:spPr>
      </p:pic>
      <p:pic>
        <p:nvPicPr>
          <p:cNvPr id="5" name="그림 4" descr="KakaoTalk_20160731_1430165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32656"/>
            <a:ext cx="3921900" cy="5229200"/>
          </a:xfrm>
          <a:prstGeom prst="rect">
            <a:avLst/>
          </a:prstGeom>
        </p:spPr>
      </p:pic>
      <p:pic>
        <p:nvPicPr>
          <p:cNvPr id="6" name="그림 5" descr="KakaoTalk_20160731_1430192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32656"/>
            <a:ext cx="3816424" cy="50885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5805264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작은 </a:t>
            </a:r>
            <a:r>
              <a:rPr lang="ko-KR" altLang="en-US" dirty="0" err="1" smtClean="0"/>
              <a:t>스텐드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$3</a:t>
            </a:r>
          </a:p>
          <a:p>
            <a:r>
              <a:rPr lang="ko-KR" altLang="en-US" dirty="0" smtClean="0"/>
              <a:t>세탁바구니 세트 </a:t>
            </a:r>
            <a:r>
              <a:rPr lang="en-US" altLang="ko-KR" dirty="0" smtClean="0"/>
              <a:t>$3</a:t>
            </a:r>
          </a:p>
          <a:p>
            <a:r>
              <a:rPr lang="ko-KR" altLang="en-US" dirty="0" smtClean="0"/>
              <a:t>요가매트</a:t>
            </a:r>
            <a:r>
              <a:rPr lang="en-US" altLang="ko-KR" dirty="0" smtClean="0"/>
              <a:t>$5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 descr="KakaoTalk_20160731_1430237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3384376" cy="4512501"/>
          </a:xfrm>
          <a:prstGeom prst="rect">
            <a:avLst/>
          </a:prstGeom>
        </p:spPr>
      </p:pic>
      <p:pic>
        <p:nvPicPr>
          <p:cNvPr id="6" name="그림 5" descr="KakaoTalk_20160731_143025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60648"/>
            <a:ext cx="3384376" cy="4512501"/>
          </a:xfrm>
          <a:prstGeom prst="rect">
            <a:avLst/>
          </a:prstGeom>
        </p:spPr>
      </p:pic>
      <p:pic>
        <p:nvPicPr>
          <p:cNvPr id="7" name="그림 6" descr="KakaoTalk_20160731_143028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32656"/>
            <a:ext cx="3384376" cy="4512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5301208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검정 탁자 </a:t>
            </a:r>
            <a:r>
              <a:rPr lang="en-US" altLang="ko-KR" dirty="0" smtClean="0"/>
              <a:t>$5</a:t>
            </a:r>
          </a:p>
          <a:p>
            <a:r>
              <a:rPr lang="ko-KR" altLang="en-US" dirty="0" smtClean="0"/>
              <a:t>회전의자 </a:t>
            </a:r>
            <a:r>
              <a:rPr lang="en-US" altLang="ko-KR" dirty="0" smtClean="0"/>
              <a:t>$5</a:t>
            </a:r>
          </a:p>
          <a:p>
            <a:r>
              <a:rPr lang="ko-KR" altLang="en-US" dirty="0" smtClean="0"/>
              <a:t>흰색 철제 탁자 </a:t>
            </a:r>
            <a:r>
              <a:rPr lang="en-US" altLang="ko-KR" dirty="0" smtClean="0"/>
              <a:t>$7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KakaoTalk_20160731_1430214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94472" cy="4525963"/>
          </a:xfrm>
          <a:prstGeom prst="rect">
            <a:avLst/>
          </a:prstGeom>
        </p:spPr>
      </p:pic>
      <p:pic>
        <p:nvPicPr>
          <p:cNvPr id="5" name="그림 4" descr="KakaoTalk_20160731_143030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2976"/>
            <a:ext cx="2895786" cy="3861048"/>
          </a:xfrm>
          <a:prstGeom prst="rect">
            <a:avLst/>
          </a:prstGeom>
        </p:spPr>
      </p:pic>
      <p:pic>
        <p:nvPicPr>
          <p:cNvPr id="6" name="그림 5" descr="KakaoTalk_20160731_1430327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548680"/>
            <a:ext cx="4133968" cy="3100476"/>
          </a:xfrm>
          <a:prstGeom prst="rect">
            <a:avLst/>
          </a:prstGeom>
        </p:spPr>
      </p:pic>
      <p:pic>
        <p:nvPicPr>
          <p:cNvPr id="7" name="그림 6" descr="KakaoTalk_20160731_1430345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60648"/>
            <a:ext cx="2895786" cy="3861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47251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Big Lamp </a:t>
            </a:r>
            <a:r>
              <a:rPr lang="ko-KR" altLang="en-US" dirty="0" smtClean="0"/>
              <a:t> </a:t>
            </a:r>
            <a:r>
              <a:rPr lang="en-US" altLang="ko-KR" dirty="0" smtClean="0"/>
              <a:t>$15 (</a:t>
            </a:r>
            <a:r>
              <a:rPr lang="ko-KR" altLang="en-US" dirty="0" smtClean="0"/>
              <a:t>상태 좋음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다리미 </a:t>
            </a:r>
            <a:r>
              <a:rPr lang="en-US" altLang="ko-KR" dirty="0" smtClean="0"/>
              <a:t>$5</a:t>
            </a:r>
          </a:p>
          <a:p>
            <a:r>
              <a:rPr lang="ko-KR" altLang="en-US" dirty="0" err="1" smtClean="0"/>
              <a:t>헤어드라이기</a:t>
            </a:r>
            <a:r>
              <a:rPr lang="ko-KR" altLang="en-US" dirty="0" smtClean="0"/>
              <a:t> 각각 </a:t>
            </a:r>
            <a:r>
              <a:rPr lang="en-US" altLang="ko-KR" dirty="0" smtClean="0"/>
              <a:t>$6</a:t>
            </a:r>
          </a:p>
          <a:p>
            <a:r>
              <a:rPr lang="ko-KR" altLang="en-US" dirty="0" smtClean="0"/>
              <a:t>반신거울 </a:t>
            </a:r>
            <a:r>
              <a:rPr lang="en-US" altLang="ko-KR" dirty="0" smtClean="0"/>
              <a:t>$3 (</a:t>
            </a:r>
            <a:r>
              <a:rPr lang="ko-KR" altLang="en-US" dirty="0" err="1" smtClean="0"/>
              <a:t>사용감</a:t>
            </a:r>
            <a:r>
              <a:rPr lang="ko-KR" altLang="en-US" dirty="0" smtClean="0"/>
              <a:t> 있음</a:t>
            </a:r>
            <a:r>
              <a:rPr lang="en-US" altLang="ko-KR" dirty="0" smtClean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KakaoTalk_20160731_1430365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404663"/>
            <a:ext cx="3600400" cy="4800533"/>
          </a:xfrm>
        </p:spPr>
      </p:pic>
      <p:pic>
        <p:nvPicPr>
          <p:cNvPr id="5" name="그림 4" descr="KakaoTalk_20160731_1430389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0"/>
            <a:ext cx="3847356" cy="5129808"/>
          </a:xfrm>
          <a:prstGeom prst="rect">
            <a:avLst/>
          </a:prstGeom>
        </p:spPr>
      </p:pic>
      <p:pic>
        <p:nvPicPr>
          <p:cNvPr id="6" name="그림 5" descr="KakaoTalk_20160731_143041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88640"/>
            <a:ext cx="3847356" cy="5129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537321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전신거울 </a:t>
            </a:r>
            <a:r>
              <a:rPr lang="en-US" altLang="ko-KR" dirty="0" smtClean="0"/>
              <a:t>$7</a:t>
            </a:r>
          </a:p>
          <a:p>
            <a:r>
              <a:rPr lang="ko-KR" altLang="en-US" dirty="0" smtClean="0"/>
              <a:t>빨래 건조대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접을수</a:t>
            </a:r>
            <a:r>
              <a:rPr lang="ko-KR" altLang="en-US" dirty="0" smtClean="0"/>
              <a:t> 있음</a:t>
            </a:r>
            <a:r>
              <a:rPr lang="en-US" altLang="ko-KR" dirty="0" smtClean="0"/>
              <a:t>) $6</a:t>
            </a:r>
          </a:p>
          <a:p>
            <a:r>
              <a:rPr lang="ko-KR" altLang="en-US" dirty="0" smtClean="0"/>
              <a:t>아령 </a:t>
            </a:r>
            <a:r>
              <a:rPr lang="en-US" altLang="ko-KR" dirty="0" smtClean="0"/>
              <a:t>$3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KakaoTalk_20160731_143043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501" y="620688"/>
            <a:ext cx="2916324" cy="3888432"/>
          </a:xfrm>
        </p:spPr>
      </p:pic>
      <p:pic>
        <p:nvPicPr>
          <p:cNvPr id="5" name="그림 4" descr="KakaoTalk_20160731_1430455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04664"/>
            <a:ext cx="3066780" cy="4089040"/>
          </a:xfrm>
          <a:prstGeom prst="rect">
            <a:avLst/>
          </a:prstGeom>
        </p:spPr>
      </p:pic>
      <p:pic>
        <p:nvPicPr>
          <p:cNvPr id="6" name="그림 5" descr="KakaoTalk_20160731_1430476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20080"/>
            <a:ext cx="3066780" cy="4089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5157192"/>
            <a:ext cx="10009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빨래 건조대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안접힘</a:t>
            </a:r>
            <a:r>
              <a:rPr lang="en-US" altLang="ko-KR" dirty="0" smtClean="0"/>
              <a:t>) $5</a:t>
            </a:r>
          </a:p>
          <a:p>
            <a:r>
              <a:rPr lang="ko-KR" altLang="en-US" dirty="0" smtClean="0"/>
              <a:t>의자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접기 가능</a:t>
            </a:r>
            <a:r>
              <a:rPr lang="en-US" altLang="ko-KR" dirty="0" smtClean="0"/>
              <a:t>) $5</a:t>
            </a:r>
          </a:p>
          <a:p>
            <a:r>
              <a:rPr lang="ko-KR" altLang="en-US" dirty="0" err="1" smtClean="0"/>
              <a:t>킥보드</a:t>
            </a:r>
            <a:r>
              <a:rPr lang="en-US" altLang="ko-KR" dirty="0" smtClean="0"/>
              <a:t>$15</a:t>
            </a:r>
          </a:p>
          <a:p>
            <a:r>
              <a:rPr lang="en-US" altLang="ko-KR" dirty="0" smtClean="0"/>
              <a:t>( </a:t>
            </a:r>
            <a:r>
              <a:rPr lang="ko-KR" altLang="en-US" dirty="0" err="1" smtClean="0"/>
              <a:t>타겟에서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$30 </a:t>
            </a:r>
            <a:r>
              <a:rPr lang="ko-KR" altLang="en-US" dirty="0" smtClean="0"/>
              <a:t>주고 샀으며 사용기간 </a:t>
            </a:r>
            <a:r>
              <a:rPr lang="en-US" altLang="ko-KR" dirty="0" smtClean="0"/>
              <a:t>1</a:t>
            </a:r>
            <a:r>
              <a:rPr lang="ko-KR" altLang="en-US" dirty="0" smtClean="0"/>
              <a:t>달 </a:t>
            </a:r>
            <a:r>
              <a:rPr lang="en-US" altLang="ko-KR" dirty="0" smtClean="0"/>
              <a:t>5</a:t>
            </a:r>
            <a:r>
              <a:rPr lang="ko-KR" altLang="en-US" dirty="0" smtClean="0"/>
              <a:t>회 </a:t>
            </a:r>
            <a:r>
              <a:rPr lang="en-US" altLang="ko-KR" dirty="0" smtClean="0"/>
              <a:t>6</a:t>
            </a:r>
            <a:r>
              <a:rPr lang="ko-KR" altLang="en-US" dirty="0" smtClean="0"/>
              <a:t>세 이상 사용 가능 </a:t>
            </a:r>
            <a:r>
              <a:rPr lang="en-US" altLang="ko-KR" dirty="0"/>
              <a:t>)</a:t>
            </a:r>
            <a:endParaRPr lang="en-US" altLang="ko-KR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94</Words>
  <Application>Microsoft Office PowerPoint</Application>
  <PresentationFormat>화면 슬라이드 쇼(4:3)</PresentationFormat>
  <Paragraphs>18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3</cp:revision>
  <dcterms:created xsi:type="dcterms:W3CDTF">2016-07-31T19:25:57Z</dcterms:created>
  <dcterms:modified xsi:type="dcterms:W3CDTF">2016-07-31T19:37:16Z</dcterms:modified>
</cp:coreProperties>
</file>