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33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>
        <p:scale>
          <a:sx n="70" d="100"/>
          <a:sy n="70" d="100"/>
        </p:scale>
        <p:origin x="-187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B85-C121-48A9-A402-7DF3A9F5A218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062-0406-4EE4-A1B5-8C8710EB8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062-0406-4EE4-A1B5-8C8710EB8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24D7-1620-4868-83C1-085528F6CD7F}" type="datetimeFigureOut">
              <a:rPr lang="en-US" smtClean="0"/>
              <a:pPr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 descr="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838" y="268203"/>
            <a:ext cx="2617096" cy="241297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2656" y="2627784"/>
            <a:ext cx="4608512" cy="43396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기획법회 </a:t>
            </a:r>
            <a:r>
              <a:rPr lang="en-US" altLang="ko-KR" b="1" dirty="0" smtClean="0">
                <a:latin typeface="+mj-ea"/>
                <a:ea typeface="+mj-ea"/>
              </a:rPr>
              <a:t>: 6</a:t>
            </a:r>
            <a:r>
              <a:rPr lang="ko-KR" altLang="en-US" b="1" dirty="0" smtClean="0">
                <a:latin typeface="+mj-ea"/>
                <a:ea typeface="+mj-ea"/>
              </a:rPr>
              <a:t>월</a:t>
            </a:r>
            <a:r>
              <a:rPr lang="en-US" altLang="ko-KR" b="1" dirty="0" smtClean="0">
                <a:latin typeface="+mj-ea"/>
                <a:ea typeface="+mj-ea"/>
              </a:rPr>
              <a:t>27</a:t>
            </a:r>
            <a:r>
              <a:rPr lang="ko-KR" altLang="en-US" b="1" dirty="0" smtClean="0">
                <a:latin typeface="+mj-ea"/>
                <a:ea typeface="+mj-ea"/>
              </a:rPr>
              <a:t>일 토요일 오후 </a:t>
            </a:r>
            <a:r>
              <a:rPr lang="en-US" altLang="ko-KR" b="1" dirty="0" smtClean="0">
                <a:latin typeface="+mj-ea"/>
                <a:ea typeface="+mj-ea"/>
              </a:rPr>
              <a:t>2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r>
              <a:rPr lang="en-US" altLang="ko-KR" b="1" dirty="0" smtClean="0">
                <a:latin typeface="+mj-ea"/>
                <a:ea typeface="+mj-ea"/>
              </a:rPr>
              <a:t>~4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장소 </a:t>
            </a:r>
            <a:r>
              <a:rPr lang="en-US" dirty="0" smtClean="0">
                <a:latin typeface="+mj-ea"/>
                <a:ea typeface="+mj-ea"/>
              </a:rPr>
              <a:t>: Upper Arlington Public Library</a:t>
            </a:r>
          </a:p>
          <a:p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  2800 Tremont Rd.</a:t>
            </a:r>
          </a:p>
          <a:p>
            <a:r>
              <a:rPr lang="en-US" dirty="0" smtClean="0">
                <a:latin typeface="+mj-ea"/>
                <a:ea typeface="+mj-ea"/>
              </a:rPr>
              <a:t>  </a:t>
            </a:r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Upper Arli</a:t>
            </a:r>
            <a:r>
              <a:rPr lang="en-US" altLang="ko-KR" dirty="0" smtClean="0">
                <a:latin typeface="+mj-ea"/>
                <a:ea typeface="+mj-ea"/>
              </a:rPr>
              <a:t>ngton 43221</a:t>
            </a:r>
            <a:endParaRPr lang="en-US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         (Meeting room B)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연락처 </a:t>
            </a:r>
            <a:r>
              <a:rPr lang="en-US" altLang="ko-KR" dirty="0" smtClean="0">
                <a:latin typeface="+mj-ea"/>
                <a:ea typeface="+mj-ea"/>
              </a:rPr>
              <a:t>: bongsankm@gmail.com </a:t>
            </a:r>
            <a:endParaRPr lang="en-US" altLang="ko-KR" dirty="0">
              <a:latin typeface="+mj-ea"/>
              <a:ea typeface="+mj-ea"/>
            </a:endParaRPr>
          </a:p>
          <a:p>
            <a:r>
              <a:rPr lang="en-US" altLang="ko-KR" dirty="0">
                <a:latin typeface="+mj-ea"/>
                <a:ea typeface="+mj-ea"/>
              </a:rPr>
              <a:t>          </a:t>
            </a:r>
            <a:r>
              <a:rPr lang="en-US" altLang="ko-KR" dirty="0" smtClean="0">
                <a:latin typeface="+mj-ea"/>
                <a:ea typeface="+mj-ea"/>
              </a:rPr>
              <a:t> 614-804-3697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홈페이지 </a:t>
            </a: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en-US" altLang="ko-KR" dirty="0" smtClean="0">
                <a:latin typeface="+mj-ea"/>
                <a:ea typeface="+mj-ea"/>
                <a:cs typeface="Arial" pitchFamily="34" charset="0"/>
              </a:rPr>
              <a:t>www.jungto.org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763688"/>
            <a:ext cx="6858000" cy="1231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572" y="3134164"/>
            <a:ext cx="4145500" cy="5240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32656" y="251520"/>
            <a:ext cx="6192688" cy="850680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7166" y="8358214"/>
            <a:ext cx="6143668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err="1" smtClean="0">
                <a:solidFill>
                  <a:schemeClr val="bg1"/>
                </a:solidFill>
              </a:rPr>
              <a:t>바른불교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</a:t>
            </a:r>
            <a:r>
              <a:rPr lang="ko-KR" altLang="en-US" sz="1600" b="1" dirty="0" err="1" smtClean="0">
                <a:solidFill>
                  <a:schemeClr val="bg1"/>
                </a:solidFill>
              </a:rPr>
              <a:t>쉬운불교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생활불교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Columbus </a:t>
            </a:r>
            <a:r>
              <a:rPr lang="en-US" altLang="ko-KR" sz="1600" b="1" dirty="0" err="1" smtClean="0">
                <a:solidFill>
                  <a:schemeClr val="bg1"/>
                </a:solidFill>
              </a:rPr>
              <a:t>Jungto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 Society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5821" y="966859"/>
            <a:ext cx="4425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6000" b="1" dirty="0" smtClean="0">
                <a:solidFill>
                  <a:schemeClr val="accent2"/>
                </a:solidFill>
                <a:latin typeface="+mj-ea"/>
                <a:ea typeface="+mj-ea"/>
              </a:rPr>
              <a:t>행 복 강 좌</a:t>
            </a:r>
            <a:endParaRPr lang="ko-KR" altLang="en-US" sz="60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54</Words>
  <Application>Microsoft Office PowerPoint</Application>
  <PresentationFormat>화면 슬라이드 쇼(4:3)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Company>JPMorgan Chase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Changmi</dc:creator>
  <cp:lastModifiedBy>bongsan kim</cp:lastModifiedBy>
  <cp:revision>54</cp:revision>
  <cp:lastPrinted>2013-01-18T21:09:30Z</cp:lastPrinted>
  <dcterms:created xsi:type="dcterms:W3CDTF">2013-01-11T11:08:20Z</dcterms:created>
  <dcterms:modified xsi:type="dcterms:W3CDTF">2015-06-15T01:59:49Z</dcterms:modified>
</cp:coreProperties>
</file>