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study club(5/29/17-6/22/17)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34576"/>
              </p:ext>
            </p:extLst>
          </p:nvPr>
        </p:nvGraphicFramePr>
        <p:xfrm>
          <a:off x="3746033" y="2366963"/>
          <a:ext cx="4699933" cy="3500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9025"/>
                <a:gridCol w="3110908"/>
              </a:tblGrid>
              <a:tr h="394459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/>
                </a:tc>
              </a:tr>
              <a:tr h="46160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 smtClean="0">
                          <a:effectLst/>
                        </a:rPr>
                        <a:t>Math</a:t>
                      </a:r>
                      <a:r>
                        <a:rPr lang="ko-KR" alt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altLang="ko-KR" sz="1600" u="none" strike="noStrike" dirty="0">
                          <a:effectLst/>
                        </a:rPr>
                        <a:t>(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10</a:t>
                      </a:r>
                      <a:r>
                        <a:rPr lang="en-US" altLang="ko-KR" sz="16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)</a:t>
                      </a:r>
                      <a:endParaRPr lang="en-US" altLang="ko-K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 smtClean="0">
                          <a:effectLst/>
                        </a:rPr>
                        <a:t>Mon.</a:t>
                      </a:r>
                      <a:r>
                        <a:rPr lang="ko-KR" alt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altLang="ko-KR" sz="1600" u="none" strike="noStrike" dirty="0">
                          <a:effectLst/>
                        </a:rPr>
                        <a:t>: 5:00</a:t>
                      </a:r>
                      <a:r>
                        <a:rPr lang="en-US" sz="1600" u="none" strike="noStrike" dirty="0">
                          <a:effectLst/>
                        </a:rPr>
                        <a:t>pm-6:00pm class 2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</a:tr>
              <a:tr h="41963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 smtClean="0">
                          <a:effectLst/>
                        </a:rPr>
                        <a:t>Math(9</a:t>
                      </a:r>
                      <a:r>
                        <a:rPr lang="en-US" altLang="ko-KR" sz="16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)</a:t>
                      </a:r>
                      <a:endParaRPr lang="en-US" altLang="ko-K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 err="1" smtClean="0">
                          <a:effectLst/>
                        </a:rPr>
                        <a:t>Tue.&amp;Thurs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.</a:t>
                      </a:r>
                      <a:r>
                        <a:rPr lang="ko-KR" alt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altLang="ko-KR" sz="1600" u="none" strike="noStrike" dirty="0">
                          <a:effectLst/>
                        </a:rPr>
                        <a:t>: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5:00</a:t>
                      </a:r>
                      <a:r>
                        <a:rPr lang="en-US" sz="1600" u="none" strike="noStrike" dirty="0" smtClean="0">
                          <a:effectLst/>
                        </a:rPr>
                        <a:t>pm-6:00pm </a:t>
                      </a:r>
                      <a:r>
                        <a:rPr lang="en-US" sz="1600" u="none" strike="noStrike" dirty="0">
                          <a:effectLst/>
                        </a:rPr>
                        <a:t>( class 1)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</a:tr>
              <a:tr h="36928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 smtClean="0">
                          <a:effectLst/>
                        </a:rPr>
                        <a:t>Math</a:t>
                      </a:r>
                      <a:r>
                        <a:rPr lang="ko-KR" alt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(8</a:t>
                      </a:r>
                      <a:r>
                        <a:rPr lang="en-US" altLang="ko-KR" sz="16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altLang="ko-KR" sz="1600" u="none" strike="noStrike" dirty="0" smtClean="0">
                          <a:effectLst/>
                        </a:rPr>
                        <a:t>)</a:t>
                      </a:r>
                      <a:endParaRPr lang="en-US" altLang="ko-K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u="none" strike="noStrike" dirty="0" smtClean="0">
                          <a:effectLst/>
                        </a:rPr>
                        <a:t>Thurs.</a:t>
                      </a:r>
                      <a:r>
                        <a:rPr lang="ko-KR" alt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altLang="ko-KR" sz="1600" u="none" strike="noStrike" dirty="0">
                          <a:effectLst/>
                        </a:rPr>
                        <a:t>:5:00</a:t>
                      </a:r>
                      <a:r>
                        <a:rPr lang="en-US" sz="1600" u="none" strike="noStrike" dirty="0">
                          <a:effectLst/>
                        </a:rPr>
                        <a:t>pm</a:t>
                      </a:r>
                      <a:r>
                        <a:rPr lang="ko-KR" altLang="en-US" sz="1600" u="none" strike="noStrike" dirty="0">
                          <a:effectLst/>
                        </a:rPr>
                        <a:t>ㅡ</a:t>
                      </a:r>
                      <a:r>
                        <a:rPr lang="en-US" altLang="ko-KR" sz="1600" u="none" strike="noStrike" dirty="0">
                          <a:effectLst/>
                        </a:rPr>
                        <a:t>-6:00</a:t>
                      </a:r>
                      <a:r>
                        <a:rPr lang="en-US" sz="1600" u="none" strike="noStrike" dirty="0">
                          <a:effectLst/>
                        </a:rPr>
                        <a:t>pm( class 1)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</a:tr>
              <a:tr h="40285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English (8&amp;9</a:t>
                      </a:r>
                      <a:r>
                        <a:rPr lang="en-US" altLang="ko-KR" sz="16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r>
                        <a:rPr lang="en-US" altLang="ko-KR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altLang="ko-K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Tues&amp;Thurs.6:10pm-7:10pm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</a:tr>
              <a:tr h="436422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Tuesday:.</a:t>
                      </a:r>
                      <a:endParaRPr lang="en-US" altLang="ko-K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Grammar &amp; Vocabulary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ctr"/>
                </a:tc>
              </a:tr>
              <a:tr h="29374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Thursday:</a:t>
                      </a:r>
                      <a:endParaRPr lang="en-US" altLang="ko-K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Reading &amp; Writing</a:t>
                      </a:r>
                      <a:endParaRPr lang="en-US" altLang="ko-K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/>
                </a:tc>
              </a:tr>
              <a:tr h="30213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Piano</a:t>
                      </a:r>
                      <a:endParaRPr lang="ko-KR" alt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Sunday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: 1:00pm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b"/>
                </a:tc>
              </a:tr>
              <a:tr h="344102">
                <a:tc>
                  <a:txBody>
                    <a:bodyPr/>
                    <a:lstStyle/>
                    <a:p>
                      <a:pPr algn="l" fontAlgn="b"/>
                      <a:endParaRPr lang="ko-KR" alt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93" marR="8393" marT="839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12349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32</TotalTime>
  <Words>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Tw Cen MT</vt:lpstr>
      <vt:lpstr>Droplet</vt:lpstr>
      <vt:lpstr>Summer study club(5/29/17-6/22/17)</vt:lpstr>
    </vt:vector>
  </TitlesOfParts>
  <Company>The 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 Han</dc:creator>
  <cp:lastModifiedBy>MJ Han</cp:lastModifiedBy>
  <cp:revision>5</cp:revision>
  <cp:lastPrinted>2017-04-28T18:53:08Z</cp:lastPrinted>
  <dcterms:created xsi:type="dcterms:W3CDTF">2017-04-28T18:41:15Z</dcterms:created>
  <dcterms:modified xsi:type="dcterms:W3CDTF">2017-05-16T16:40:24Z</dcterms:modified>
</cp:coreProperties>
</file>