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6600"/>
    <a:srgbClr val="FF0000"/>
    <a:srgbClr val="FFFF00"/>
    <a:srgbClr val="800000"/>
    <a:srgbClr val="CC3300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3978" y="-45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9C5B85-C121-48A9-A402-7DF3A9F5A218}" type="datetimeFigureOut">
              <a:rPr lang="en-US" smtClean="0"/>
              <a:pPr/>
              <a:t>11/05/2015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9313" y="698500"/>
            <a:ext cx="261937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363"/>
            <a:ext cx="5486400" cy="41910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A63062-0406-4EE4-A1B5-8C8710EB8B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7684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63062-0406-4EE4-A1B5-8C8710EB8B0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7859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24D7-1620-4868-83C1-085528F6CD7F}" type="datetimeFigureOut">
              <a:rPr lang="en-US" smtClean="0"/>
              <a:pPr/>
              <a:t>11/05/2015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D76-EEEA-4B55-957E-97F1498E8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24D7-1620-4868-83C1-085528F6CD7F}" type="datetimeFigureOut">
              <a:rPr lang="en-US" smtClean="0"/>
              <a:pPr/>
              <a:t>11/05/2015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D76-EEEA-4B55-957E-97F1498E8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24D7-1620-4868-83C1-085528F6CD7F}" type="datetimeFigureOut">
              <a:rPr lang="en-US" smtClean="0"/>
              <a:pPr/>
              <a:t>11/05/2015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D76-EEEA-4B55-957E-97F1498E8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24D7-1620-4868-83C1-085528F6CD7F}" type="datetimeFigureOut">
              <a:rPr lang="en-US" smtClean="0"/>
              <a:pPr/>
              <a:t>11/05/2015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D76-EEEA-4B55-957E-97F1498E8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24D7-1620-4868-83C1-085528F6CD7F}" type="datetimeFigureOut">
              <a:rPr lang="en-US" smtClean="0"/>
              <a:pPr/>
              <a:t>11/05/2015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D76-EEEA-4B55-957E-97F1498E8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24D7-1620-4868-83C1-085528F6CD7F}" type="datetimeFigureOut">
              <a:rPr lang="en-US" smtClean="0"/>
              <a:pPr/>
              <a:t>11/05/2015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D76-EEEA-4B55-957E-97F1498E8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24D7-1620-4868-83C1-085528F6CD7F}" type="datetimeFigureOut">
              <a:rPr lang="en-US" smtClean="0"/>
              <a:pPr/>
              <a:t>11/05/2015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D76-EEEA-4B55-957E-97F1498E8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24D7-1620-4868-83C1-085528F6CD7F}" type="datetimeFigureOut">
              <a:rPr lang="en-US" smtClean="0"/>
              <a:pPr/>
              <a:t>11/05/2015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D76-EEEA-4B55-957E-97F1498E8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24D7-1620-4868-83C1-085528F6CD7F}" type="datetimeFigureOut">
              <a:rPr lang="en-US" smtClean="0"/>
              <a:pPr/>
              <a:t>11/05/2015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D76-EEEA-4B55-957E-97F1498E8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24D7-1620-4868-83C1-085528F6CD7F}" type="datetimeFigureOut">
              <a:rPr lang="en-US" smtClean="0"/>
              <a:pPr/>
              <a:t>11/05/2015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D76-EEEA-4B55-957E-97F1498E8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24D7-1620-4868-83C1-085528F6CD7F}" type="datetimeFigureOut">
              <a:rPr lang="en-US" smtClean="0"/>
              <a:pPr/>
              <a:t>11/05/2015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D76-EEEA-4B55-957E-97F1498E8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324D7-1620-4868-83C1-085528F6CD7F}" type="datetimeFigureOut">
              <a:rPr lang="en-US" smtClean="0"/>
              <a:pPr/>
              <a:t>11/05/2015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B3D76-EEEA-4B55-957E-97F1498E8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그룹 27"/>
          <p:cNvGrpSpPr/>
          <p:nvPr/>
        </p:nvGrpSpPr>
        <p:grpSpPr>
          <a:xfrm>
            <a:off x="332656" y="251520"/>
            <a:ext cx="6525344" cy="8506801"/>
            <a:chOff x="332656" y="251520"/>
            <a:chExt cx="6525344" cy="8506801"/>
          </a:xfrm>
        </p:grpSpPr>
        <p:sp>
          <p:nvSpPr>
            <p:cNvPr id="25" name="Rectangle 24"/>
            <p:cNvSpPr/>
            <p:nvPr/>
          </p:nvSpPr>
          <p:spPr>
            <a:xfrm>
              <a:off x="332656" y="251520"/>
              <a:ext cx="6336704" cy="8506801"/>
            </a:xfrm>
            <a:prstGeom prst="rect">
              <a:avLst/>
            </a:prstGeom>
            <a:solidFill>
              <a:srgbClr val="FFFF0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57166" y="1113870"/>
              <a:ext cx="6298116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6000" b="1" dirty="0" smtClean="0">
                  <a:solidFill>
                    <a:schemeClr val="accent6">
                      <a:lumMod val="75000"/>
                    </a:schemeClr>
                  </a:solidFill>
                  <a:latin typeface="+mj-ea"/>
                  <a:ea typeface="+mj-ea"/>
                </a:rPr>
                <a:t>콜럼버스</a:t>
              </a:r>
              <a:endParaRPr lang="en-US" altLang="ko-KR" sz="6000" b="1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endParaRPr>
            </a:p>
            <a:p>
              <a:pPr algn="ctr"/>
              <a:r>
                <a:rPr lang="ko-KR" altLang="en-US" sz="6000" b="1" dirty="0" err="1" smtClean="0">
                  <a:solidFill>
                    <a:schemeClr val="accent6">
                      <a:lumMod val="75000"/>
                    </a:schemeClr>
                  </a:solidFill>
                  <a:latin typeface="+mj-ea"/>
                  <a:ea typeface="+mj-ea"/>
                </a:rPr>
                <a:t>열린강</a:t>
              </a:r>
              <a:r>
                <a:rPr lang="ko-KR" altLang="en-US" sz="6000" b="1" dirty="0" err="1">
                  <a:solidFill>
                    <a:schemeClr val="accent6">
                      <a:lumMod val="75000"/>
                    </a:schemeClr>
                  </a:solidFill>
                  <a:latin typeface="+mj-ea"/>
                  <a:ea typeface="+mj-ea"/>
                </a:rPr>
                <a:t>좌</a:t>
              </a:r>
              <a:endParaRPr lang="ko-KR" altLang="en-US" sz="6000" b="1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57167" y="718989"/>
              <a:ext cx="62981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2400" b="1" dirty="0" smtClean="0"/>
                <a:t>여러분을 초대합니다</a:t>
              </a:r>
              <a:endParaRPr lang="en-US" sz="2400" b="1" dirty="0"/>
            </a:p>
          </p:txBody>
        </p:sp>
        <p:sp>
          <p:nvSpPr>
            <p:cNvPr id="27" name="타원형 설명선 26"/>
            <p:cNvSpPr/>
            <p:nvPr/>
          </p:nvSpPr>
          <p:spPr>
            <a:xfrm>
              <a:off x="5013176" y="611560"/>
              <a:ext cx="1080120" cy="922459"/>
            </a:xfrm>
            <a:prstGeom prst="wedgeEllipseCallout">
              <a:avLst>
                <a:gd name="adj1" fmla="val -48637"/>
                <a:gd name="adj2" fmla="val 51158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ko-KR" altLang="en-US" b="1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영상</a:t>
              </a:r>
              <a:endParaRPr lang="en-US" altLang="ko-KR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  <a:p>
              <a:pPr algn="ctr"/>
              <a:r>
                <a:rPr lang="ko-KR" altLang="en-US" b="1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강</a:t>
              </a:r>
              <a:r>
                <a:rPr lang="ko-KR" altLang="en-US" b="1" dirty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좌</a:t>
              </a:r>
              <a:endParaRPr lang="en-US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pic>
          <p:nvPicPr>
            <p:cNvPr id="1033" name="Picture 9" descr="한겨레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backgroundRemoval t="9563" b="100000" l="0" r="99688">
                          <a14:foregroundMark x1="40625" y1="96674" x2="40625" y2="96674"/>
                          <a14:foregroundMark x1="9375" y1="98753" x2="9375" y2="98753"/>
                          <a14:foregroundMark x1="55625" y1="97505" x2="55625" y2="97505"/>
                          <a14:backgroundMark x1="1563" y1="68399" x2="1563" y2="68399"/>
                        </a14:backgroundRemoval>
                      </a14:imgEffect>
                      <a14:imgEffect>
                        <a14:brightnessContrast bright="2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3201" y="2771799"/>
              <a:ext cx="3976159" cy="59766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TextBox 23"/>
            <p:cNvSpPr txBox="1"/>
            <p:nvPr/>
          </p:nvSpPr>
          <p:spPr>
            <a:xfrm>
              <a:off x="406193" y="6296124"/>
              <a:ext cx="6451807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ko-KR" sz="2000" dirty="0" smtClean="0"/>
                <a:t>• </a:t>
              </a:r>
              <a:r>
                <a:rPr lang="ko-KR" altLang="en-US" sz="2000" dirty="0" smtClean="0"/>
                <a:t>일 시 </a:t>
              </a:r>
              <a:r>
                <a:rPr lang="en-US" altLang="ko-KR" sz="2000" b="1" dirty="0" smtClean="0"/>
                <a:t>: 2015</a:t>
              </a:r>
              <a:r>
                <a:rPr lang="ko-KR" altLang="en-US" sz="2000" b="1" dirty="0" smtClean="0"/>
                <a:t>년 </a:t>
              </a:r>
              <a:r>
                <a:rPr lang="en-US" altLang="ko-KR" sz="2000" b="1" dirty="0" smtClean="0"/>
                <a:t>11</a:t>
              </a:r>
              <a:r>
                <a:rPr lang="ko-KR" altLang="en-US" sz="2000" b="1" dirty="0" smtClean="0"/>
                <a:t>월 </a:t>
              </a:r>
              <a:r>
                <a:rPr lang="en-US" altLang="ko-KR" sz="2000" b="1" dirty="0" smtClean="0"/>
                <a:t>14</a:t>
              </a:r>
              <a:r>
                <a:rPr lang="ko-KR" altLang="en-US" sz="2000" b="1" dirty="0" smtClean="0"/>
                <a:t>일</a:t>
              </a:r>
              <a:r>
                <a:rPr lang="en-US" altLang="ko-KR" sz="2000" b="1" dirty="0" smtClean="0"/>
                <a:t>(</a:t>
              </a:r>
              <a:r>
                <a:rPr lang="ko-KR" altLang="en-US" sz="2000" b="1" dirty="0" smtClean="0"/>
                <a:t>토</a:t>
              </a:r>
              <a:r>
                <a:rPr lang="en-US" altLang="ko-KR" sz="2000" b="1" dirty="0" smtClean="0"/>
                <a:t>) </a:t>
              </a:r>
              <a:r>
                <a:rPr lang="ko-KR" altLang="en-US" sz="2000" b="1" dirty="0" smtClean="0"/>
                <a:t>오후 </a:t>
              </a:r>
              <a:r>
                <a:rPr lang="en-US" altLang="ko-KR" sz="2000" b="1" dirty="0" smtClean="0"/>
                <a:t>2~4</a:t>
              </a:r>
              <a:r>
                <a:rPr lang="ko-KR" altLang="en-US" sz="2000" b="1" dirty="0" smtClean="0"/>
                <a:t>시</a:t>
              </a:r>
              <a:endParaRPr lang="en-US" altLang="ko-KR" sz="2000" b="1" dirty="0" smtClean="0"/>
            </a:p>
            <a:p>
              <a:pPr>
                <a:lnSpc>
                  <a:spcPct val="120000"/>
                </a:lnSpc>
              </a:pPr>
              <a:r>
                <a:rPr lang="en-US" altLang="ko-KR" sz="2000" dirty="0" smtClean="0"/>
                <a:t>• </a:t>
              </a:r>
              <a:r>
                <a:rPr lang="ko-KR" altLang="en-US" sz="2000" dirty="0" smtClean="0"/>
                <a:t>장 소 </a:t>
              </a:r>
              <a:r>
                <a:rPr lang="en-US" altLang="ko-KR" sz="2000" b="1" dirty="0" smtClean="0"/>
                <a:t>: Upper Arlington Library (Meeting room )  </a:t>
              </a:r>
            </a:p>
            <a:p>
              <a:pPr>
                <a:lnSpc>
                  <a:spcPct val="120000"/>
                </a:lnSpc>
              </a:pPr>
              <a:r>
                <a:rPr lang="en-US" sz="2000" b="1" dirty="0"/>
                <a:t> </a:t>
              </a:r>
              <a:r>
                <a:rPr lang="en-US" sz="2000" b="1" dirty="0" smtClean="0"/>
                <a:t>              1945 Lane Rd. 43220 Upper Arlington, OH</a:t>
              </a:r>
            </a:p>
            <a:p>
              <a:pPr>
                <a:lnSpc>
                  <a:spcPct val="120000"/>
                </a:lnSpc>
              </a:pPr>
              <a:r>
                <a:rPr lang="en-US" altLang="ko-KR" sz="2000" dirty="0" smtClean="0"/>
                <a:t>• </a:t>
              </a:r>
              <a:r>
                <a:rPr lang="ko-KR" altLang="en-US" sz="2000" dirty="0" smtClean="0"/>
                <a:t>문 의 </a:t>
              </a:r>
              <a:r>
                <a:rPr lang="en-US" altLang="ko-KR" sz="2000" b="1" dirty="0" smtClean="0"/>
                <a:t>: 614- 804-3697</a:t>
              </a:r>
            </a:p>
            <a:p>
              <a:pPr>
                <a:lnSpc>
                  <a:spcPct val="120000"/>
                </a:lnSpc>
              </a:pPr>
              <a:r>
                <a:rPr lang="en-US" altLang="ko-KR" sz="2000" dirty="0" smtClean="0"/>
                <a:t>• </a:t>
              </a:r>
              <a:r>
                <a:rPr lang="ko-KR" altLang="en-US" sz="2000" dirty="0" smtClean="0"/>
                <a:t>대 상</a:t>
              </a:r>
              <a:r>
                <a:rPr lang="ko-KR" altLang="en-US" sz="2000" b="1" dirty="0" smtClean="0"/>
                <a:t> </a:t>
              </a:r>
              <a:r>
                <a:rPr lang="en-US" altLang="ko-KR" sz="2000" b="1" dirty="0" smtClean="0"/>
                <a:t>: </a:t>
              </a:r>
              <a:r>
                <a:rPr lang="ko-KR" altLang="en-US" sz="2000" b="1" dirty="0" smtClean="0"/>
                <a:t>누구나</a:t>
              </a:r>
              <a:endParaRPr lang="en-US" altLang="ko-KR" sz="2000" b="1" dirty="0" smtClean="0"/>
            </a:p>
            <a:p>
              <a:pPr>
                <a:lnSpc>
                  <a:spcPct val="120000"/>
                </a:lnSpc>
              </a:pPr>
              <a:r>
                <a:rPr lang="en-US" altLang="ko-KR" sz="2000" dirty="0" smtClean="0"/>
                <a:t>• </a:t>
              </a:r>
              <a:r>
                <a:rPr lang="ko-KR" altLang="en-US" sz="2000" dirty="0" smtClean="0"/>
                <a:t>프로그램</a:t>
              </a:r>
              <a:r>
                <a:rPr lang="en-US" altLang="ko-KR" sz="2000" b="1" dirty="0" smtClean="0"/>
                <a:t>: </a:t>
              </a:r>
              <a:r>
                <a:rPr lang="ko-KR" altLang="en-US" sz="2000" b="1" dirty="0" err="1" smtClean="0"/>
                <a:t>법륜스님</a:t>
              </a:r>
              <a:r>
                <a:rPr lang="ko-KR" altLang="en-US" sz="2000" b="1" dirty="0" smtClean="0"/>
                <a:t>  </a:t>
              </a:r>
              <a:r>
                <a:rPr lang="ko-KR" altLang="en-US" sz="2000" b="1" dirty="0" err="1" smtClean="0"/>
                <a:t>즉문즉설</a:t>
              </a:r>
              <a:r>
                <a:rPr lang="ko-KR" altLang="en-US" sz="2000" b="1" dirty="0" smtClean="0"/>
                <a:t> 강좌</a:t>
              </a:r>
              <a:endParaRPr lang="en-US" sz="2000" b="1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</TotalTime>
  <Words>61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JPMorgan Chase &amp; Co.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Changmi</dc:creator>
  <cp:lastModifiedBy>Changmi</cp:lastModifiedBy>
  <cp:revision>53</cp:revision>
  <cp:lastPrinted>2013-01-18T21:09:30Z</cp:lastPrinted>
  <dcterms:created xsi:type="dcterms:W3CDTF">2013-01-11T11:08:20Z</dcterms:created>
  <dcterms:modified xsi:type="dcterms:W3CDTF">2015-11-05T11:41:48Z</dcterms:modified>
</cp:coreProperties>
</file>