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  <a:srgbClr val="CC3300"/>
    <a:srgbClr val="FF00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13" autoAdjust="0"/>
  </p:normalViewPr>
  <p:slideViewPr>
    <p:cSldViewPr>
      <p:cViewPr>
        <p:scale>
          <a:sx n="70" d="100"/>
          <a:sy n="70" d="100"/>
        </p:scale>
        <p:origin x="-3582" y="-4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C5B85-C121-48A9-A402-7DF3A9F5A218}" type="datetimeFigureOut">
              <a:rPr lang="en-US" smtClean="0"/>
              <a:pPr/>
              <a:t>08/31/2015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698500"/>
            <a:ext cx="261937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63062-0406-4EE4-A1B5-8C8710EB8B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7684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63062-0406-4EE4-A1B5-8C8710EB8B0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7859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324D7-1620-4868-83C1-085528F6CD7F}" type="datetimeFigureOut">
              <a:rPr lang="en-US" smtClean="0"/>
              <a:pPr/>
              <a:t>08/31/2015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그림 20" descr="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1838" y="268203"/>
            <a:ext cx="2617096" cy="241297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32656" y="2627784"/>
            <a:ext cx="4608512" cy="461664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ko-KR" altLang="en-US" b="1" dirty="0">
                <a:latin typeface="+mj-ea"/>
                <a:ea typeface="+mj-ea"/>
              </a:rPr>
              <a:t> </a:t>
            </a:r>
            <a:r>
              <a:rPr lang="ko-KR" altLang="en-US" b="1" dirty="0" smtClean="0">
                <a:latin typeface="+mj-ea"/>
                <a:ea typeface="+mj-ea"/>
              </a:rPr>
              <a:t>기획법회 </a:t>
            </a:r>
            <a:r>
              <a:rPr lang="en-US" altLang="ko-KR" b="1" dirty="0" smtClean="0">
                <a:latin typeface="+mj-ea"/>
                <a:ea typeface="+mj-ea"/>
              </a:rPr>
              <a:t>: 9</a:t>
            </a:r>
            <a:r>
              <a:rPr lang="ko-KR" altLang="en-US" b="1" dirty="0" smtClean="0">
                <a:latin typeface="+mj-ea"/>
                <a:ea typeface="+mj-ea"/>
              </a:rPr>
              <a:t>월</a:t>
            </a:r>
            <a:r>
              <a:rPr lang="en-US" altLang="ko-KR" b="1" dirty="0">
                <a:latin typeface="+mj-ea"/>
                <a:ea typeface="+mj-ea"/>
              </a:rPr>
              <a:t>5</a:t>
            </a:r>
            <a:r>
              <a:rPr lang="ko-KR" altLang="en-US" b="1" dirty="0" smtClean="0">
                <a:latin typeface="+mj-ea"/>
                <a:ea typeface="+mj-ea"/>
              </a:rPr>
              <a:t>일 토요일 오후 </a:t>
            </a:r>
            <a:r>
              <a:rPr lang="en-US" altLang="ko-KR" b="1" dirty="0" smtClean="0">
                <a:latin typeface="+mj-ea"/>
                <a:ea typeface="+mj-ea"/>
              </a:rPr>
              <a:t>2</a:t>
            </a:r>
            <a:r>
              <a:rPr lang="ko-KR" altLang="en-US" b="1" dirty="0" smtClean="0">
                <a:latin typeface="+mj-ea"/>
                <a:ea typeface="+mj-ea"/>
              </a:rPr>
              <a:t>시</a:t>
            </a:r>
            <a:r>
              <a:rPr lang="en-US" altLang="ko-KR" b="1" dirty="0" smtClean="0">
                <a:latin typeface="+mj-ea"/>
                <a:ea typeface="+mj-ea"/>
              </a:rPr>
              <a:t>~4</a:t>
            </a:r>
            <a:r>
              <a:rPr lang="ko-KR" altLang="en-US" b="1" dirty="0" smtClean="0">
                <a:latin typeface="+mj-ea"/>
                <a:ea typeface="+mj-ea"/>
              </a:rPr>
              <a:t>시</a:t>
            </a:r>
            <a:endParaRPr lang="en-US" altLang="ko-KR" b="1" dirty="0" smtClean="0">
              <a:latin typeface="+mj-ea"/>
              <a:ea typeface="+mj-ea"/>
            </a:endParaRPr>
          </a:p>
          <a:p>
            <a:endParaRPr lang="en-US" altLang="ko-KR" sz="800" dirty="0" smtClean="0">
              <a:latin typeface="+mj-ea"/>
              <a:ea typeface="+mj-ea"/>
            </a:endParaRPr>
          </a:p>
          <a:p>
            <a:endParaRPr lang="en-US" altLang="ko-KR" dirty="0" smtClean="0">
              <a:latin typeface="+mj-ea"/>
              <a:ea typeface="+mj-ea"/>
            </a:endParaRPr>
          </a:p>
          <a:p>
            <a:endParaRPr lang="en-US" altLang="ko-KR" dirty="0" smtClean="0">
              <a:latin typeface="+mj-ea"/>
              <a:ea typeface="+mj-ea"/>
            </a:endParaRPr>
          </a:p>
          <a:p>
            <a:endParaRPr lang="en-US" altLang="ko-KR" dirty="0">
              <a:latin typeface="+mj-ea"/>
              <a:ea typeface="+mj-ea"/>
            </a:endParaRPr>
          </a:p>
          <a:p>
            <a:endParaRPr lang="en-US" altLang="ko-KR" dirty="0" smtClean="0">
              <a:latin typeface="+mj-ea"/>
              <a:ea typeface="+mj-ea"/>
            </a:endParaRPr>
          </a:p>
          <a:p>
            <a:r>
              <a:rPr lang="ko-KR" altLang="en-US" dirty="0" smtClean="0">
                <a:latin typeface="+mj-ea"/>
                <a:ea typeface="+mj-ea"/>
              </a:rPr>
              <a:t>장소 </a:t>
            </a:r>
            <a:r>
              <a:rPr lang="en-US" dirty="0" smtClean="0">
                <a:latin typeface="+mj-ea"/>
                <a:ea typeface="+mj-ea"/>
              </a:rPr>
              <a:t>: Upper Arlington Public Library</a:t>
            </a:r>
          </a:p>
          <a:p>
            <a:r>
              <a:rPr lang="en-US" dirty="0">
                <a:latin typeface="+mj-ea"/>
                <a:ea typeface="+mj-ea"/>
              </a:rPr>
              <a:t> </a:t>
            </a:r>
            <a:r>
              <a:rPr lang="en-US" dirty="0" smtClean="0">
                <a:latin typeface="+mj-ea"/>
                <a:ea typeface="+mj-ea"/>
              </a:rPr>
              <a:t>          2800 Tremont Rd.</a:t>
            </a:r>
          </a:p>
          <a:p>
            <a:r>
              <a:rPr lang="en-US" dirty="0" smtClean="0">
                <a:latin typeface="+mj-ea"/>
                <a:ea typeface="+mj-ea"/>
              </a:rPr>
              <a:t>  </a:t>
            </a:r>
            <a:r>
              <a:rPr lang="en-US" dirty="0">
                <a:latin typeface="+mj-ea"/>
                <a:ea typeface="+mj-ea"/>
              </a:rPr>
              <a:t> </a:t>
            </a:r>
            <a:r>
              <a:rPr lang="en-US" dirty="0" smtClean="0">
                <a:latin typeface="+mj-ea"/>
                <a:ea typeface="+mj-ea"/>
              </a:rPr>
              <a:t>        Upper Arli</a:t>
            </a:r>
            <a:r>
              <a:rPr lang="en-US" altLang="ko-KR" dirty="0" smtClean="0">
                <a:latin typeface="+mj-ea"/>
                <a:ea typeface="+mj-ea"/>
              </a:rPr>
              <a:t>ngton 43221</a:t>
            </a:r>
            <a:endParaRPr lang="en-US" dirty="0" smtClean="0">
              <a:latin typeface="+mj-ea"/>
              <a:ea typeface="+mj-ea"/>
            </a:endParaRPr>
          </a:p>
          <a:p>
            <a:r>
              <a:rPr lang="en-US" altLang="ko-KR" dirty="0" smtClean="0">
                <a:latin typeface="+mj-ea"/>
                <a:ea typeface="+mj-ea"/>
              </a:rPr>
              <a:t>         (Meeting room B)</a:t>
            </a:r>
          </a:p>
          <a:p>
            <a:endParaRPr lang="en-US" altLang="ko-KR" dirty="0" smtClean="0">
              <a:latin typeface="+mj-ea"/>
              <a:ea typeface="+mj-ea"/>
            </a:endParaRPr>
          </a:p>
          <a:p>
            <a:r>
              <a:rPr lang="ko-KR" altLang="en-US" dirty="0" smtClean="0">
                <a:latin typeface="+mj-ea"/>
                <a:ea typeface="+mj-ea"/>
              </a:rPr>
              <a:t>연락처 </a:t>
            </a:r>
            <a:r>
              <a:rPr lang="en-US" altLang="ko-KR" dirty="0" smtClean="0">
                <a:latin typeface="+mj-ea"/>
                <a:ea typeface="+mj-ea"/>
              </a:rPr>
              <a:t>: bongsankm@gmail.com </a:t>
            </a:r>
            <a:endParaRPr lang="en-US" altLang="ko-KR" dirty="0">
              <a:latin typeface="+mj-ea"/>
              <a:ea typeface="+mj-ea"/>
            </a:endParaRPr>
          </a:p>
          <a:p>
            <a:r>
              <a:rPr lang="en-US" altLang="ko-KR" dirty="0">
                <a:latin typeface="+mj-ea"/>
                <a:ea typeface="+mj-ea"/>
              </a:rPr>
              <a:t>          </a:t>
            </a:r>
            <a:r>
              <a:rPr lang="en-US" altLang="ko-KR" dirty="0" smtClean="0">
                <a:latin typeface="+mj-ea"/>
                <a:ea typeface="+mj-ea"/>
              </a:rPr>
              <a:t> 614-804-3697</a:t>
            </a:r>
          </a:p>
          <a:p>
            <a:endParaRPr lang="en-US" altLang="ko-KR" sz="800" dirty="0" smtClean="0">
              <a:latin typeface="+mj-ea"/>
              <a:ea typeface="+mj-ea"/>
            </a:endParaRPr>
          </a:p>
          <a:p>
            <a:endParaRPr lang="en-US" altLang="ko-KR" dirty="0" smtClean="0">
              <a:latin typeface="+mj-ea"/>
              <a:ea typeface="+mj-ea"/>
            </a:endParaRPr>
          </a:p>
          <a:p>
            <a:r>
              <a:rPr lang="ko-KR" altLang="en-US" dirty="0" smtClean="0">
                <a:latin typeface="+mj-ea"/>
                <a:ea typeface="+mj-ea"/>
              </a:rPr>
              <a:t>홈페이지</a:t>
            </a:r>
            <a:r>
              <a:rPr lang="en-US" altLang="ko-KR" dirty="0" smtClean="0">
                <a:latin typeface="+mj-ea"/>
                <a:ea typeface="+mj-ea"/>
              </a:rPr>
              <a:t>:www.jungtosociety.org</a:t>
            </a:r>
          </a:p>
          <a:p>
            <a:r>
              <a:rPr lang="en-US" altLang="ko-KR" dirty="0">
                <a:latin typeface="+mj-ea"/>
                <a:ea typeface="+mj-ea"/>
                <a:cs typeface="Arial" pitchFamily="34" charset="0"/>
              </a:rPr>
              <a:t> </a:t>
            </a:r>
            <a:r>
              <a:rPr lang="en-US" altLang="ko-KR" dirty="0" smtClean="0">
                <a:latin typeface="+mj-ea"/>
                <a:ea typeface="+mj-ea"/>
                <a:cs typeface="Arial" pitchFamily="34" charset="0"/>
              </a:rPr>
              <a:t>           www.jungto.org</a:t>
            </a:r>
          </a:p>
          <a:p>
            <a:endParaRPr lang="en-US" altLang="ko-KR" sz="800" dirty="0" smtClean="0">
              <a:latin typeface="+mj-ea"/>
              <a:ea typeface="+mj-e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1763688"/>
            <a:ext cx="6858000" cy="123110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altLang="ko-KR" dirty="0" smtClean="0"/>
          </a:p>
          <a:p>
            <a:pPr algn="ctr">
              <a:buNone/>
            </a:pPr>
            <a:endParaRPr lang="en-US" altLang="ko-KR" sz="2400" dirty="0" smtClean="0"/>
          </a:p>
          <a:p>
            <a:pPr algn="ctr">
              <a:buNone/>
            </a:pPr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6572" y="3134164"/>
            <a:ext cx="4145500" cy="5240668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332656" y="251520"/>
            <a:ext cx="6192688" cy="8506801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57166" y="8358214"/>
            <a:ext cx="6143668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err="1" smtClean="0">
                <a:solidFill>
                  <a:schemeClr val="bg1"/>
                </a:solidFill>
              </a:rPr>
              <a:t>바른불교</a:t>
            </a:r>
            <a:r>
              <a:rPr lang="ko-KR" altLang="en-US" sz="1600" b="1" dirty="0" smtClean="0">
                <a:solidFill>
                  <a:schemeClr val="bg1"/>
                </a:solidFill>
              </a:rPr>
              <a:t>   </a:t>
            </a:r>
            <a:r>
              <a:rPr lang="ko-KR" altLang="en-US" sz="1600" b="1" dirty="0" err="1" smtClean="0">
                <a:solidFill>
                  <a:schemeClr val="bg1"/>
                </a:solidFill>
              </a:rPr>
              <a:t>쉬운불교</a:t>
            </a:r>
            <a:r>
              <a:rPr lang="ko-KR" altLang="en-US" sz="1600" b="1" dirty="0" smtClean="0">
                <a:solidFill>
                  <a:schemeClr val="bg1"/>
                </a:solidFill>
              </a:rPr>
              <a:t>   생활불교 </a:t>
            </a:r>
            <a:r>
              <a:rPr lang="ko-KR" altLang="en-US" sz="2000" b="1" dirty="0" smtClean="0">
                <a:solidFill>
                  <a:schemeClr val="bg1"/>
                </a:solidFill>
              </a:rPr>
              <a:t>  </a:t>
            </a:r>
            <a:r>
              <a:rPr lang="ko-KR" altLang="en-US" sz="1600" b="1" dirty="0" smtClean="0">
                <a:solidFill>
                  <a:schemeClr val="bg1"/>
                </a:solidFill>
              </a:rPr>
              <a:t> </a:t>
            </a:r>
            <a:r>
              <a:rPr lang="en-US" altLang="ko-KR" sz="1600" b="1" dirty="0" smtClean="0">
                <a:solidFill>
                  <a:schemeClr val="bg1"/>
                </a:solidFill>
              </a:rPr>
              <a:t>Columbus </a:t>
            </a:r>
            <a:r>
              <a:rPr lang="en-US" altLang="ko-KR" sz="1600" b="1" dirty="0" err="1" smtClean="0">
                <a:solidFill>
                  <a:schemeClr val="bg1"/>
                </a:solidFill>
              </a:rPr>
              <a:t>Jungto</a:t>
            </a:r>
            <a:r>
              <a:rPr lang="en-US" altLang="ko-KR" sz="1600" b="1" dirty="0" smtClean="0">
                <a:solidFill>
                  <a:schemeClr val="bg1"/>
                </a:solidFill>
              </a:rPr>
              <a:t> Society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45821" y="966859"/>
            <a:ext cx="44253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6000" b="1" dirty="0" smtClean="0">
                <a:solidFill>
                  <a:schemeClr val="accent2"/>
                </a:solidFill>
                <a:latin typeface="+mj-ea"/>
                <a:ea typeface="+mj-ea"/>
              </a:rPr>
              <a:t>행 복 강 좌</a:t>
            </a:r>
            <a:endParaRPr lang="ko-KR" altLang="en-US" sz="6000" b="1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56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JPMorgan Chase &amp; Co.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Changmi</dc:creator>
  <cp:lastModifiedBy>Changmi</cp:lastModifiedBy>
  <cp:revision>59</cp:revision>
  <cp:lastPrinted>2013-01-18T21:09:30Z</cp:lastPrinted>
  <dcterms:created xsi:type="dcterms:W3CDTF">2013-01-11T11:08:20Z</dcterms:created>
  <dcterms:modified xsi:type="dcterms:W3CDTF">2015-09-01T03:16:58Z</dcterms:modified>
</cp:coreProperties>
</file>