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F40C7-6060-459E-B1D5-6066736B6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A8444-CFF2-4517-905F-676B2D710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AF3C8-CC64-4FFC-8F4D-9B603184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9CF5-8A15-40A4-B4DB-DB54A3FCDC2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16C21-9E34-42A4-AE33-4E9A37249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93B38-DCD0-478B-B732-B892BEA7C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985F-062F-42B1-B917-10E44D958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4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0173C-CAAB-4D72-9FE5-33FF83358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F487E-0988-47FA-820F-BF06DB5FB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5E47D-4D61-4D48-A9F3-9780C8168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9CF5-8A15-40A4-B4DB-DB54A3FCDC2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91DA8-DD06-4BC3-9D59-A00275507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BEE3C-4E0E-47FE-928C-E01EBF214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985F-062F-42B1-B917-10E44D958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6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1269C6-5DC6-4A07-93B7-F5532A4308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53F77-5472-40B7-82C1-46C247A92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28F6F-6904-459F-A980-36ACA798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9CF5-8A15-40A4-B4DB-DB54A3FCDC2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A21D4-D994-4423-93A6-56E4D0BD9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282DA-86F9-4A46-B77C-E16408BE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985F-062F-42B1-B917-10E44D958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3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5AC8-4D20-4475-A83E-4666573DD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D6B69-2082-4E7B-A1C5-065B151F7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9A9D0-268E-46B7-B905-52A9A390E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9CF5-8A15-40A4-B4DB-DB54A3FCDC2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594DE-B17E-442C-917F-8B85A687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87C5B-6DB0-4A29-955F-1DB0CF6E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985F-062F-42B1-B917-10E44D958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2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EDDF9-BDCA-456F-A374-42F733B2D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8614F-9E2A-48B9-8807-FE737A768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EFE25-943C-457F-8AFC-545679F4C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9CF5-8A15-40A4-B4DB-DB54A3FCDC2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13A32-F6C9-4E4E-8850-90DA8F1F5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9219F-4085-428C-B4F5-8DED554F6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985F-062F-42B1-B917-10E44D958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3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330F2-3921-4469-BC8B-E820BC6B4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988FD-BEB1-4289-B607-E84323B78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7FE9D-039C-4B39-8F4E-794000D6A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6DB2AC-1F98-4C3D-9FBB-E7E107F3C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9CF5-8A15-40A4-B4DB-DB54A3FCDC2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57450-CA43-4E8C-A500-5E0DE30FC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62448-5CA1-466C-9D06-869D0270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985F-062F-42B1-B917-10E44D958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129F8-D41E-4A08-9D38-13C020D10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9E20-9995-4271-95C0-93A958B57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BE900-E2E7-4B6A-825F-2BD4A486B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4C6C58-F0E8-4529-824F-AAE6AAA87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F3814-0343-41DD-A091-52E8E6A85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9B19E2-7C2D-455D-A327-B205A0539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9CF5-8A15-40A4-B4DB-DB54A3FCDC2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F78228-EB57-46FB-A14C-DFF11C5C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78FE88-033B-447F-9610-8FD3985A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985F-062F-42B1-B917-10E44D958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0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BB09-3958-463E-8352-50F736921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9D674F-463B-4EF1-A3C2-0B5B58C01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9CF5-8A15-40A4-B4DB-DB54A3FCDC2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6FDBF-F55E-4558-8DFE-7E451A023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2C86A-7D61-478E-9FC5-F7DAF2750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985F-062F-42B1-B917-10E44D958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9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CE1CA7-7C3E-4CA2-8F42-1D30FCF41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9CF5-8A15-40A4-B4DB-DB54A3FCDC2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23657F-05E6-434C-9A07-5EE44D6A5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6EFCFB-D1C2-4FFE-B817-66916319F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985F-062F-42B1-B917-10E44D958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494C1-2A3D-4256-B287-AA36D1214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456FF-3CE4-4DCB-A3AD-9B5E49DB1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C4133-F42D-405B-B83D-91A8F3377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C4D1A-CC9B-4945-9515-21D1D6F2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9CF5-8A15-40A4-B4DB-DB54A3FCDC2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44D67-ACD7-4EE7-AE78-164BB176A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6F2F3-1249-4913-90A6-E7AB52DD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985F-062F-42B1-B917-10E44D958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1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50543-344F-49F6-B622-2EFA74CF1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5E3D33-87C1-4938-B173-834838AC00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B25C8-0E73-497F-B60D-BF3426BEC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B0E5F-CA6F-4746-8408-F1F634FCD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9CF5-8A15-40A4-B4DB-DB54A3FCDC2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4AA38-68BA-4FBC-8BEE-86EF5B443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06590-CB7E-4120-AF20-41BA1860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985F-062F-42B1-B917-10E44D958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6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BF5B1-2383-4B62-BA40-85F8B6C4A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C0905-E98B-4DD6-AD3B-06BEA4A60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BCD1-003C-4CEF-AAF6-EB497633C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89CF5-8A15-40A4-B4DB-DB54A3FCDC23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C1A3B-67BC-4122-BB15-242F33979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C246A-C780-4F00-BEF0-09D8FAF3A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3985F-062F-42B1-B917-10E44D958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0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o1472.com/data/designImages/TITLE_LOGO_1548656894.png">
            <a:extLst>
              <a:ext uri="{FF2B5EF4-FFF2-40B4-BE49-F238E27FC236}">
                <a16:creationId xmlns:a16="http://schemas.microsoft.com/office/drawing/2014/main" id="{5E0770BF-C21B-45F3-98BF-928893CBB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281" y="4094922"/>
            <a:ext cx="8099977" cy="193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ì¨ì ì´ëííµì´(ì£¼)">
            <a:extLst>
              <a:ext uri="{FF2B5EF4-FFF2-40B4-BE49-F238E27FC236}">
                <a16:creationId xmlns:a16="http://schemas.microsoft.com/office/drawing/2014/main" id="{E5C2FED6-5588-4333-A165-167AF01A5CC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631" y="826300"/>
            <a:ext cx="8248650" cy="27139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468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rheesd1@gmail.com</dc:creator>
  <cp:lastModifiedBy>rheesd1@gmail.com</cp:lastModifiedBy>
  <cp:revision>2</cp:revision>
  <cp:lastPrinted>2019-07-12T20:31:01Z</cp:lastPrinted>
  <dcterms:created xsi:type="dcterms:W3CDTF">2019-07-12T20:25:03Z</dcterms:created>
  <dcterms:modified xsi:type="dcterms:W3CDTF">2019-07-12T20:43:11Z</dcterms:modified>
</cp:coreProperties>
</file>