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8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451" y="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12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39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001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312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48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979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092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30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889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480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6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D554-9330-4821-9674-03A358FB5BE1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5D8DC-EF89-4B2B-B2BF-D152D29FB6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396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515338"/>
              </p:ext>
            </p:extLst>
          </p:nvPr>
        </p:nvGraphicFramePr>
        <p:xfrm>
          <a:off x="1612760" y="2019721"/>
          <a:ext cx="7450853" cy="3994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7059"/>
                <a:gridCol w="983794"/>
              </a:tblGrid>
              <a:tr h="341033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stuff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solidFill>
                            <a:schemeClr val="tx1"/>
                          </a:solidFill>
                          <a:effectLst/>
                        </a:rPr>
                        <a:t>Price($)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033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Sofa bed 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41033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Folding chairs 2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</a:tr>
              <a:tr h="341033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Desk and chair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</a:tr>
              <a:tr h="341033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Television (32 inches, LG)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</a:tr>
              <a:tr h="341033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Wooden storage cabinet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</a:tr>
              <a:tr h="341033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High chair for adult 2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</a:tr>
              <a:tr h="341033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Full size mattress 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</a:tr>
              <a:tr h="341033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Desk lamp 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</a:tr>
              <a:tr h="341033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Floor lamp 2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</a:tr>
              <a:tr h="58388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Lady golf club (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</a:rPr>
                        <a:t>Taylormade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 iron A,P,9,8,7,6, hybrid 5,4, 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Callaway Great Big Bertha driver, Ping putter)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800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39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Sofa bed: 2015</a:t>
            </a:r>
            <a:r>
              <a:rPr lang="ko-KR" altLang="ko-KR" sz="2800" dirty="0"/>
              <a:t>년 </a:t>
            </a:r>
            <a:r>
              <a:rPr lang="en-US" altLang="ko-KR" sz="2800" dirty="0"/>
              <a:t>9</a:t>
            </a:r>
            <a:r>
              <a:rPr lang="ko-KR" altLang="ko-KR" sz="2800" dirty="0"/>
              <a:t>월에 새것으로 구입한 것입니다</a:t>
            </a:r>
            <a:r>
              <a:rPr lang="en-US" altLang="ko-KR" sz="2800" dirty="0"/>
              <a:t>. </a:t>
            </a:r>
            <a:r>
              <a:rPr lang="ko-KR" altLang="ko-KR" sz="2800" dirty="0"/>
              <a:t/>
            </a:r>
            <a:br>
              <a:rPr lang="ko-KR" altLang="ko-KR" sz="2800" dirty="0"/>
            </a:br>
            <a:endParaRPr lang="ko-KR" altLang="en-US" sz="28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12" y="2318936"/>
            <a:ext cx="3594100" cy="26924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790" y="2318936"/>
            <a:ext cx="35941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88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Television: 2015</a:t>
            </a:r>
            <a:r>
              <a:rPr lang="ko-KR" altLang="ko-KR" sz="2800" dirty="0"/>
              <a:t>년 </a:t>
            </a:r>
            <a:r>
              <a:rPr lang="en-US" altLang="ko-KR" sz="2800" dirty="0"/>
              <a:t>10</a:t>
            </a:r>
            <a:r>
              <a:rPr lang="ko-KR" altLang="ko-KR" sz="2800" dirty="0"/>
              <a:t>월에 새것으로 구입한 것입니다</a:t>
            </a:r>
            <a:r>
              <a:rPr lang="en-US" altLang="ko-KR" sz="2800" dirty="0"/>
              <a:t>. </a:t>
            </a:r>
            <a:r>
              <a:rPr lang="ko-KR" altLang="ko-KR" sz="2800" dirty="0"/>
              <a:t/>
            </a:r>
            <a:br>
              <a:rPr lang="ko-KR" altLang="ko-KR" sz="2800" dirty="0"/>
            </a:br>
            <a:endParaRPr lang="ko-KR" altLang="en-US" sz="28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812" y="1830948"/>
            <a:ext cx="2561361" cy="3417157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32" y="1798654"/>
            <a:ext cx="4647510" cy="3483583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472" y="1829111"/>
            <a:ext cx="4561340" cy="34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23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Desk and chair: </a:t>
            </a:r>
            <a:r>
              <a:rPr lang="ko-KR" altLang="ko-KR" sz="2800" dirty="0"/>
              <a:t>의자는 바닥 밑면에 깨진 부분이 있습니다</a:t>
            </a:r>
            <a:r>
              <a:rPr lang="en-US" altLang="ko-KR" sz="2800" dirty="0" smtClean="0"/>
              <a:t>.</a:t>
            </a:r>
            <a:br>
              <a:rPr lang="en-US" altLang="ko-KR" sz="2800" dirty="0" smtClean="0"/>
            </a:br>
            <a:r>
              <a:rPr lang="ko-KR" altLang="en-US" sz="2800" dirty="0" smtClean="0"/>
              <a:t>앉는 데는 지장이 없습니다</a:t>
            </a:r>
            <a:r>
              <a:rPr lang="en-US" altLang="ko-KR" sz="2800" dirty="0" smtClean="0"/>
              <a:t>. </a:t>
            </a:r>
            <a:r>
              <a:rPr lang="ko-KR" altLang="ko-KR" sz="2800" dirty="0"/>
              <a:t/>
            </a:r>
            <a:br>
              <a:rPr lang="ko-KR" altLang="ko-KR" sz="2800" dirty="0"/>
            </a:br>
            <a:endParaRPr lang="ko-KR" altLang="en-US" sz="28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11" y="2774912"/>
            <a:ext cx="3594100" cy="26924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529" y="2774912"/>
            <a:ext cx="3594100" cy="2692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451" y="2467143"/>
            <a:ext cx="26924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37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Wooden storage cabinet: TV </a:t>
            </a:r>
            <a:r>
              <a:rPr lang="ko-KR" altLang="ko-KR" sz="2800" dirty="0"/>
              <a:t>받침 겸 수납장으로 쓸 수 있습니다</a:t>
            </a:r>
            <a:r>
              <a:rPr lang="en-US" altLang="ko-KR" sz="2800" dirty="0"/>
              <a:t>. </a:t>
            </a:r>
            <a:endParaRPr lang="ko-KR" altLang="ko-KR" sz="28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72" y="1974766"/>
            <a:ext cx="3594100" cy="26924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571" y="1832779"/>
            <a:ext cx="3594100" cy="26924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564" y="1889574"/>
            <a:ext cx="35941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2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/>
              <a:t>High Chair</a:t>
            </a:r>
            <a:r>
              <a:rPr lang="ko-KR" altLang="ko-KR" sz="2800" dirty="0"/>
              <a:t/>
            </a:r>
            <a:br>
              <a:rPr lang="ko-KR" altLang="ko-KR" sz="2800" dirty="0"/>
            </a:br>
            <a:r>
              <a:rPr lang="en-US" altLang="ko-KR" sz="2800" dirty="0" smtClean="0"/>
              <a:t>Folding </a:t>
            </a:r>
            <a:r>
              <a:rPr lang="en-US" altLang="ko-KR" sz="2800" dirty="0"/>
              <a:t>chair: 3</a:t>
            </a:r>
            <a:r>
              <a:rPr lang="ko-KR" altLang="ko-KR" sz="2800" dirty="0"/>
              <a:t>개월 전 새것으로 구입</a:t>
            </a:r>
            <a:r>
              <a:rPr lang="en-US" altLang="ko-KR" sz="2800" dirty="0"/>
              <a:t>, </a:t>
            </a:r>
            <a:r>
              <a:rPr lang="ko-KR" altLang="ko-KR" sz="2800" dirty="0"/>
              <a:t>스티로폼 아직 안 벗긴 것입니다</a:t>
            </a:r>
            <a:r>
              <a:rPr lang="en-US" altLang="ko-KR" sz="2800" dirty="0"/>
              <a:t>.</a:t>
            </a:r>
            <a:endParaRPr lang="ko-KR" altLang="ko-KR" sz="28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08" y="1967041"/>
            <a:ext cx="2692400" cy="35941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415" y="1967041"/>
            <a:ext cx="2692400" cy="35941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922" y="1967041"/>
            <a:ext cx="26924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1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Desk lamp and floor lamps</a:t>
            </a:r>
            <a:r>
              <a:rPr lang="ko-KR" altLang="ko-KR" sz="2800" dirty="0"/>
              <a:t/>
            </a:r>
            <a:br>
              <a:rPr lang="ko-KR" altLang="ko-KR" sz="2800" dirty="0"/>
            </a:br>
            <a:endParaRPr lang="ko-KR" altLang="en-US" sz="28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275" y="2028502"/>
            <a:ext cx="2692400" cy="35941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041" y="2028502"/>
            <a:ext cx="2692400" cy="35941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850" y="2028502"/>
            <a:ext cx="27051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1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000" dirty="0"/>
              <a:t>Lady golf club: 2015</a:t>
            </a:r>
            <a:r>
              <a:rPr lang="ko-KR" altLang="ko-KR" sz="2000" dirty="0"/>
              <a:t>년 </a:t>
            </a:r>
            <a:r>
              <a:rPr lang="en-US" altLang="ko-KR" sz="2000" dirty="0"/>
              <a:t>10</a:t>
            </a:r>
            <a:r>
              <a:rPr lang="ko-KR" altLang="ko-KR" sz="2000" dirty="0"/>
              <a:t>월에 새것으로 구입하였으며</a:t>
            </a:r>
            <a:r>
              <a:rPr lang="en-US" altLang="ko-KR" sz="2000" dirty="0"/>
              <a:t>, 2016</a:t>
            </a:r>
            <a:r>
              <a:rPr lang="ko-KR" altLang="ko-KR" sz="2000" dirty="0"/>
              <a:t>년 </a:t>
            </a:r>
            <a:r>
              <a:rPr lang="en-US" altLang="ko-KR" sz="2000" dirty="0"/>
              <a:t>4~7</a:t>
            </a:r>
            <a:r>
              <a:rPr lang="ko-KR" altLang="ko-KR" sz="2000" dirty="0"/>
              <a:t>월까지 사용했습니다</a:t>
            </a:r>
            <a:r>
              <a:rPr lang="en-US" altLang="ko-KR" sz="2000" dirty="0"/>
              <a:t>. </a:t>
            </a:r>
            <a:r>
              <a:rPr lang="ko-KR" altLang="ko-KR" sz="2000" dirty="0" err="1"/>
              <a:t>아이언셋과</a:t>
            </a:r>
            <a:r>
              <a:rPr lang="ko-KR" altLang="ko-KR" sz="2000" dirty="0"/>
              <a:t> </a:t>
            </a:r>
            <a:r>
              <a:rPr lang="ko-KR" altLang="ko-KR" sz="2000" dirty="0" err="1"/>
              <a:t>하이브리드</a:t>
            </a:r>
            <a:r>
              <a:rPr lang="ko-KR" altLang="ko-KR" sz="2000" dirty="0"/>
              <a:t> </a:t>
            </a:r>
            <a:r>
              <a:rPr lang="en-US" altLang="ko-KR" sz="2000" dirty="0"/>
              <a:t>4,5</a:t>
            </a:r>
            <a:r>
              <a:rPr lang="ko-KR" altLang="ko-KR" sz="2000" dirty="0"/>
              <a:t>는 </a:t>
            </a:r>
            <a:r>
              <a:rPr lang="ko-KR" altLang="ko-KR" sz="2000" dirty="0" err="1"/>
              <a:t>테일러메이드</a:t>
            </a:r>
            <a:r>
              <a:rPr lang="ko-KR" altLang="ko-KR" sz="2000" dirty="0"/>
              <a:t> 제품이며</a:t>
            </a:r>
            <a:r>
              <a:rPr lang="en-US" altLang="ko-KR" sz="2000" dirty="0"/>
              <a:t>, </a:t>
            </a:r>
            <a:r>
              <a:rPr lang="ko-KR" altLang="ko-KR" sz="2000" dirty="0" err="1"/>
              <a:t>퍼터는</a:t>
            </a:r>
            <a:r>
              <a:rPr lang="ko-KR" altLang="ko-KR" sz="2000" dirty="0"/>
              <a:t> 핑</a:t>
            </a:r>
            <a:r>
              <a:rPr lang="en-US" altLang="ko-KR" sz="2000" dirty="0"/>
              <a:t>, </a:t>
            </a:r>
            <a:r>
              <a:rPr lang="ko-KR" altLang="ko-KR" sz="2000" dirty="0"/>
              <a:t>드라이버는 </a:t>
            </a:r>
            <a:r>
              <a:rPr lang="ko-KR" altLang="ko-KR" sz="2000" dirty="0" err="1"/>
              <a:t>캘러웨이</a:t>
            </a:r>
            <a:r>
              <a:rPr lang="ko-KR" altLang="ko-KR" sz="2000" dirty="0"/>
              <a:t> 것입니다</a:t>
            </a:r>
            <a:r>
              <a:rPr lang="en-US" altLang="ko-KR" sz="2000" dirty="0"/>
              <a:t>. 10.5</a:t>
            </a:r>
            <a:r>
              <a:rPr lang="ko-KR" altLang="ko-KR" sz="2000" dirty="0"/>
              <a:t>도 </a:t>
            </a:r>
            <a:r>
              <a:rPr lang="ko-KR" altLang="ko-KR" sz="2000" dirty="0" err="1"/>
              <a:t>기본각이며</a:t>
            </a:r>
            <a:r>
              <a:rPr lang="ko-KR" altLang="ko-KR" sz="2000" dirty="0"/>
              <a:t> </a:t>
            </a:r>
            <a:r>
              <a:rPr lang="ko-KR" altLang="ko-KR" sz="2000" dirty="0" err="1"/>
              <a:t>로프트각과</a:t>
            </a:r>
            <a:r>
              <a:rPr lang="ko-KR" altLang="ko-KR" sz="2000" dirty="0"/>
              <a:t> </a:t>
            </a:r>
            <a:r>
              <a:rPr lang="ko-KR" altLang="ko-KR" sz="2000" dirty="0" err="1"/>
              <a:t>라이각</a:t>
            </a:r>
            <a:r>
              <a:rPr lang="ko-KR" altLang="ko-KR" sz="2000" dirty="0"/>
              <a:t> 조정이 가능한 제품입니다</a:t>
            </a:r>
            <a:r>
              <a:rPr lang="en-US" altLang="ko-KR" sz="2000" dirty="0"/>
              <a:t>.  </a:t>
            </a:r>
            <a:endParaRPr lang="ko-KR" altLang="ko-KR" sz="20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51" y="4283045"/>
            <a:ext cx="3352952" cy="251175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483" y="2267228"/>
            <a:ext cx="2692400" cy="35941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108" y="2267228"/>
            <a:ext cx="1490781" cy="199005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268" y="2248547"/>
            <a:ext cx="2692400" cy="35941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48547"/>
            <a:ext cx="1502786" cy="200607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51" y="1590645"/>
            <a:ext cx="3352952" cy="251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9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154</Words>
  <Application>Microsoft Office PowerPoint</Application>
  <PresentationFormat>와이드스크린</PresentationFormat>
  <Paragraphs>30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Times New Roman</vt:lpstr>
      <vt:lpstr>Office 테마</vt:lpstr>
      <vt:lpstr>PowerPoint 프레젠테이션</vt:lpstr>
      <vt:lpstr>Sofa bed: 2015년 9월에 새것으로 구입한 것입니다.  </vt:lpstr>
      <vt:lpstr>Television: 2015년 10월에 새것으로 구입한 것입니다.  </vt:lpstr>
      <vt:lpstr>Desk and chair: 의자는 바닥 밑면에 깨진 부분이 있습니다. 앉는 데는 지장이 없습니다.  </vt:lpstr>
      <vt:lpstr>Wooden storage cabinet: TV 받침 겸 수납장으로 쓸 수 있습니다. </vt:lpstr>
      <vt:lpstr> High Chair Folding chair: 3개월 전 새것으로 구입, 스티로폼 아직 안 벗긴 것입니다.</vt:lpstr>
      <vt:lpstr>Desk lamp and floor lamps </vt:lpstr>
      <vt:lpstr>Lady golf club: 2015년 10월에 새것으로 구입하였으며, 2016년 4~7월까지 사용했습니다. 아이언셋과 하이브리드 4,5는 테일러메이드 제품이며, 퍼터는 핑, 드라이버는 캘러웨이 것입니다. 10.5도 기본각이며 로프트각과 라이각 조정이 가능한 제품입니다.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cuttage</dc:creator>
  <cp:lastModifiedBy>cuttage</cp:lastModifiedBy>
  <cp:revision>7</cp:revision>
  <dcterms:created xsi:type="dcterms:W3CDTF">2016-07-24T19:43:15Z</dcterms:created>
  <dcterms:modified xsi:type="dcterms:W3CDTF">2016-07-25T03:35:37Z</dcterms:modified>
</cp:coreProperties>
</file>